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6373-C18E-1D40-9D04-13CFD4CF510A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5679-CB01-1D42-92D8-B86FC18208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6373-C18E-1D40-9D04-13CFD4CF510A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5679-CB01-1D42-92D8-B86FC1820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6373-C18E-1D40-9D04-13CFD4CF510A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5679-CB01-1D42-92D8-B86FC1820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6373-C18E-1D40-9D04-13CFD4CF510A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5679-CB01-1D42-92D8-B86FC1820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6373-C18E-1D40-9D04-13CFD4CF510A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5679-CB01-1D42-92D8-B86FC18208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6373-C18E-1D40-9D04-13CFD4CF510A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5679-CB01-1D42-92D8-B86FC1820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6373-C18E-1D40-9D04-13CFD4CF510A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5679-CB01-1D42-92D8-B86FC1820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6373-C18E-1D40-9D04-13CFD4CF510A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2C5679-CB01-1D42-92D8-B86FC18208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6373-C18E-1D40-9D04-13CFD4CF510A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5679-CB01-1D42-92D8-B86FC1820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6373-C18E-1D40-9D04-13CFD4CF510A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92C5679-CB01-1D42-92D8-B86FC1820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BA56373-C18E-1D40-9D04-13CFD4CF510A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5679-CB01-1D42-92D8-B86FC1820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A56373-C18E-1D40-9D04-13CFD4CF510A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2C5679-CB01-1D42-92D8-B86FC18208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file://localhost/Users/2015jakemitchell/Documents/Senior%20Year/Advanced%20English%2012/Summary%20Sheet%20for%20Each%20Expected%20Result%20(1)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2015jakemitchell/Documents/Senior%20Year/Psychology/PQ4R%20brochure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Southern Hancock expected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3665605"/>
            <a:ext cx="6480048" cy="1752600"/>
          </a:xfrm>
        </p:spPr>
        <p:txBody>
          <a:bodyPr/>
          <a:lstStyle/>
          <a:p>
            <a:r>
              <a:rPr lang="en-US" dirty="0" smtClean="0"/>
              <a:t>Jake Mitchell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9063" y="519582"/>
            <a:ext cx="430407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Extra Curricular Activities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Swimming</a:t>
            </a:r>
          </a:p>
          <a:p>
            <a:pPr algn="ctr"/>
            <a:r>
              <a:rPr lang="en-US" sz="2400" dirty="0" smtClean="0"/>
              <a:t>Landscape Locally</a:t>
            </a:r>
          </a:p>
          <a:p>
            <a:pPr algn="ctr"/>
            <a:r>
              <a:rPr lang="en-US" sz="2400" dirty="0" smtClean="0"/>
              <a:t>Exercising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87312" y="1339261"/>
            <a:ext cx="3347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 action="ppaction://hlinkfile"/>
              </a:rPr>
              <a:t>My Summary 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142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1. A mastery of skills necessary to gather and process information and to effectively communicate information and ideas.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 Psychology – 12</a:t>
            </a:r>
            <a:r>
              <a:rPr lang="en-US" baseline="30000" dirty="0" smtClean="0"/>
              <a:t>th</a:t>
            </a:r>
            <a:r>
              <a:rPr lang="en-US" dirty="0" smtClean="0"/>
              <a:t> Grade Acetylcholine and Alzheimer’s Disease Research </a:t>
            </a:r>
            <a:r>
              <a:rPr lang="en-US" dirty="0"/>
              <a:t>P</a:t>
            </a:r>
            <a:r>
              <a:rPr lang="en-US" dirty="0" smtClean="0"/>
              <a:t>aper</a:t>
            </a:r>
          </a:p>
          <a:p>
            <a:pPr marL="448056" lvl="1" indent="0">
              <a:buNone/>
            </a:pPr>
            <a:endParaRPr lang="en-US" dirty="0" smtClean="0"/>
          </a:p>
          <a:p>
            <a:r>
              <a:rPr lang="en-US" dirty="0" smtClean="0"/>
              <a:t>Advanced English 11 – 11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he Great Gatsby and The American Dream </a:t>
            </a:r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P</a:t>
            </a:r>
            <a:r>
              <a:rPr lang="en-US" dirty="0" smtClean="0"/>
              <a:t>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5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2. The ability to acquire and apply content of core subjects (math, science, language arts, and social studies) as a vehicle for development of the creative and critical thinking necessary for making informed decisions and for continued learning.</a:t>
            </a:r>
            <a:endParaRPr lang="en-US" sz="1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Environmental Science – 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Biome Website</a:t>
            </a:r>
          </a:p>
          <a:p>
            <a:endParaRPr lang="en-US" dirty="0" smtClean="0"/>
          </a:p>
          <a:p>
            <a:r>
              <a:rPr lang="en-US" dirty="0" smtClean="0"/>
              <a:t>Advanced English 12 – 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  <a:p>
            <a:pPr lvl="1"/>
            <a:r>
              <a:rPr lang="en-US" dirty="0" smtClean="0"/>
              <a:t>Be The Beowulf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5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3. Knowledge of their own and other cultures needed for them to become involved and responsible citizens of their community, state, and world.</a:t>
            </a:r>
            <a:endParaRPr lang="en-US" sz="1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Spanish III – 11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Family Tree Presentation</a:t>
            </a:r>
          </a:p>
          <a:p>
            <a:pPr lvl="1"/>
            <a:endParaRPr lang="en-US" dirty="0"/>
          </a:p>
          <a:p>
            <a:r>
              <a:rPr lang="en-US" dirty="0" smtClean="0"/>
              <a:t>Spanish I – 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Libro De Mí </a:t>
            </a:r>
          </a:p>
        </p:txBody>
      </p:sp>
    </p:spTree>
    <p:extLst>
      <p:ext uri="{BB962C8B-B14F-4D97-AF65-F5344CB8AC3E}">
        <p14:creationId xmlns:p14="http://schemas.microsoft.com/office/powerpoint/2010/main" val="1725893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4. Develop values that are common and expected in society and the workplace, ex.: honesty, dependability, responsibility, cooperation, courtesy, and desire to learn</a:t>
            </a:r>
            <a:endParaRPr lang="en-US" sz="1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Advanced English 12 – 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Everykid </a:t>
            </a:r>
            <a:r>
              <a:rPr lang="en-US" dirty="0"/>
              <a:t>P</a:t>
            </a:r>
            <a:r>
              <a:rPr lang="en-US" dirty="0" smtClean="0"/>
              <a:t>roject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DC Psychology – 12</a:t>
            </a:r>
            <a:r>
              <a:rPr lang="en-US" baseline="30000" dirty="0" smtClean="0"/>
              <a:t>th</a:t>
            </a:r>
            <a:r>
              <a:rPr lang="en-US" dirty="0" smtClean="0"/>
              <a:t> Grade (Showcase)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PQ4R Brochure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07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5. Develop a knowledge and appreciation of the fine arts.</a:t>
            </a:r>
            <a:endParaRPr lang="en-US" sz="1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Interactive Media – Grade 12</a:t>
            </a:r>
          </a:p>
          <a:p>
            <a:pPr lvl="1"/>
            <a:r>
              <a:rPr lang="en-US" dirty="0" smtClean="0"/>
              <a:t>Personal Water Color Composite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Interactive Media – Grade 12</a:t>
            </a:r>
          </a:p>
          <a:p>
            <a:pPr lvl="1"/>
            <a:r>
              <a:rPr lang="en-US" dirty="0" smtClean="0"/>
              <a:t>Iron Man Light Streaks Composite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0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6. Acquire the skills necessary to be successful in their chosen life roles and to function as life-long learners.</a:t>
            </a:r>
            <a:endParaRPr lang="en-US" sz="1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Accounting – 11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Reinforcement Activity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Advanced Business Management – 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Dragon’s Den Invoice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9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plan to attend a University and study Actuarial Science.</a:t>
            </a: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Achievements </a:t>
            </a:r>
            <a:endParaRPr lang="en-US" dirty="0" smtClean="0"/>
          </a:p>
          <a:p>
            <a:r>
              <a:rPr lang="en-US" dirty="0" smtClean="0"/>
              <a:t>I am a four-year varsity swimmer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3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119</TotalTime>
  <Words>310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Southern Hancock expected results</vt:lpstr>
      <vt:lpstr>1. A mastery of skills necessary to gather and process information and to effectively communicate information and ideas.</vt:lpstr>
      <vt:lpstr>2. The ability to acquire and apply content of core subjects (math, science, language arts, and social studies) as a vehicle for development of the creative and critical thinking necessary for making informed decisions and for continued learning.</vt:lpstr>
      <vt:lpstr>3. Knowledge of their own and other cultures needed for them to become involved and responsible citizens of their community, state, and world.</vt:lpstr>
      <vt:lpstr>4. Develop values that are common and expected in society and the workplace, ex.: honesty, dependability, responsibility, cooperation, courtesy, and desire to learn</vt:lpstr>
      <vt:lpstr>5. Develop a knowledge and appreciation of the fine arts.</vt:lpstr>
      <vt:lpstr>6. Acquire the skills necessary to be successful in their chosen life roles and to function as life-long learners.</vt:lpstr>
      <vt:lpstr>My Future Plans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Southern Hancock expected results</dc:title>
  <dc:creator>Jake Mitchell</dc:creator>
  <cp:lastModifiedBy>Jake Mitchell</cp:lastModifiedBy>
  <cp:revision>19</cp:revision>
  <dcterms:created xsi:type="dcterms:W3CDTF">2014-09-22T15:49:25Z</dcterms:created>
  <dcterms:modified xsi:type="dcterms:W3CDTF">2014-10-23T17:41:23Z</dcterms:modified>
</cp:coreProperties>
</file>